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Projektmunka az </a:t>
            </a:r>
            <a:r>
              <a:rPr lang="hu-HU" dirty="0" err="1" smtClean="0"/>
              <a:t>NI-nál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 smtClean="0"/>
              <a:t>Makleit</a:t>
            </a:r>
            <a:r>
              <a:rPr lang="hu-HU" dirty="0" smtClean="0"/>
              <a:t> Nándor</a:t>
            </a:r>
          </a:p>
          <a:p>
            <a:r>
              <a:rPr lang="hu-HU" dirty="0" smtClean="0"/>
              <a:t>Témavezető: Dr. </a:t>
            </a:r>
            <a:r>
              <a:rPr lang="hu-HU" dirty="0" err="1" smtClean="0"/>
              <a:t>Ispány</a:t>
            </a:r>
            <a:r>
              <a:rPr lang="hu-HU" dirty="0" smtClean="0"/>
              <a:t> Márton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Téma ismertetése</a:t>
            </a:r>
            <a:endParaRPr lang="hu-H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Általánosan –adatbányászat, adattárházak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Általános kérdések:</a:t>
            </a:r>
            <a:br>
              <a:rPr lang="hu-HU" dirty="0" smtClean="0"/>
            </a:br>
            <a:r>
              <a:rPr lang="hu-HU" dirty="0" smtClean="0"/>
              <a:t>Elosztott algoritmusok</a:t>
            </a:r>
            <a:br>
              <a:rPr lang="hu-HU" dirty="0" smtClean="0"/>
            </a:br>
            <a:r>
              <a:rPr lang="hu-HU" dirty="0" smtClean="0"/>
              <a:t>Big </a:t>
            </a:r>
            <a:r>
              <a:rPr lang="hu-HU" dirty="0" err="1" smtClean="0"/>
              <a:t>data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Adattárházak építése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Konkrétan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Business </a:t>
            </a:r>
            <a:r>
              <a:rPr lang="hu-HU" dirty="0" err="1" smtClean="0"/>
              <a:t>Intelligence</a:t>
            </a: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A felsővezetői döntéseket segítő elemzések</a:t>
            </a:r>
          </a:p>
          <a:p>
            <a:pPr>
              <a:buNone/>
            </a:pPr>
            <a:r>
              <a:rPr lang="hu-HU" dirty="0" smtClean="0"/>
              <a:t>Új, elemzési és előrejelzési célú algoritmusok</a:t>
            </a:r>
          </a:p>
          <a:p>
            <a:pPr>
              <a:buNone/>
            </a:pPr>
            <a:r>
              <a:rPr lang="hu-HU" dirty="0" smtClean="0"/>
              <a:t>kifejlesztése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Business </a:t>
            </a:r>
            <a:r>
              <a:rPr lang="hu-HU" dirty="0" err="1" smtClean="0"/>
              <a:t>Intelligence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Data </a:t>
            </a:r>
            <a:r>
              <a:rPr lang="hu-HU" dirty="0" err="1" smtClean="0"/>
              <a:t>Warehousing</a:t>
            </a:r>
            <a:endParaRPr lang="hu-HU" dirty="0" smtClean="0"/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 - konkrétan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NI – Oracle Business </a:t>
            </a:r>
            <a:r>
              <a:rPr lang="hu-HU" dirty="0" err="1" smtClean="0"/>
              <a:t>Intelligence</a:t>
            </a:r>
            <a:r>
              <a:rPr lang="hu-HU" dirty="0" smtClean="0"/>
              <a:t> (OBIEE)</a:t>
            </a:r>
          </a:p>
          <a:p>
            <a:pPr>
              <a:buNone/>
            </a:pPr>
            <a:r>
              <a:rPr lang="hu-HU" dirty="0" smtClean="0"/>
              <a:t>Jelenleg futó </a:t>
            </a:r>
            <a:r>
              <a:rPr lang="hu-HU" dirty="0" smtClean="0"/>
              <a:t>projektek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Egyetemnek már felvetett </a:t>
            </a:r>
            <a:r>
              <a:rPr lang="hu-HU" dirty="0" smtClean="0"/>
              <a:t>problémák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Ötletek (Big </a:t>
            </a:r>
            <a:r>
              <a:rPr lang="hu-HU" dirty="0" err="1" smtClean="0"/>
              <a:t>data</a:t>
            </a:r>
            <a:r>
              <a:rPr lang="hu-HU" dirty="0" smtClean="0"/>
              <a:t>)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Terv: augusztus – december között saját projekt,</a:t>
            </a:r>
          </a:p>
          <a:p>
            <a:pPr>
              <a:buNone/>
            </a:pPr>
            <a:r>
              <a:rPr lang="hu-HU" dirty="0" smtClean="0"/>
              <a:t>mely előkészít egy nagyobb projektet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The DW </a:t>
            </a:r>
            <a:r>
              <a:rPr lang="hu-HU" b="1" dirty="0" err="1" smtClean="0"/>
              <a:t>categorizes</a:t>
            </a:r>
            <a:r>
              <a:rPr lang="hu-HU" b="1" dirty="0" smtClean="0"/>
              <a:t> </a:t>
            </a:r>
            <a:r>
              <a:rPr lang="hu-HU" b="1" dirty="0" err="1" smtClean="0"/>
              <a:t>projects</a:t>
            </a:r>
            <a:r>
              <a:rPr lang="hu-HU" b="1" dirty="0" smtClean="0"/>
              <a:t> </a:t>
            </a:r>
            <a:r>
              <a:rPr lang="hu-HU" b="1" dirty="0" err="1" smtClean="0"/>
              <a:t>into</a:t>
            </a:r>
            <a:r>
              <a:rPr lang="hu-HU" b="1" dirty="0" smtClean="0"/>
              <a:t> </a:t>
            </a:r>
            <a:r>
              <a:rPr lang="hu-HU" b="1" dirty="0" err="1" smtClean="0"/>
              <a:t>these</a:t>
            </a:r>
            <a:r>
              <a:rPr lang="hu-HU" b="1" dirty="0" smtClean="0"/>
              <a:t> </a:t>
            </a:r>
            <a:r>
              <a:rPr lang="hu-HU" b="1" dirty="0" err="1" smtClean="0"/>
              <a:t>types</a:t>
            </a:r>
            <a:r>
              <a:rPr lang="hu-HU" b="1" dirty="0" smtClean="0"/>
              <a:t>: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b="1" dirty="0" smtClean="0"/>
              <a:t>Business </a:t>
            </a:r>
            <a:r>
              <a:rPr lang="hu-HU" b="1" dirty="0" err="1" smtClean="0"/>
              <a:t>Intelligence</a:t>
            </a:r>
            <a:r>
              <a:rPr lang="hu-HU" b="1" dirty="0" smtClean="0"/>
              <a:t> </a:t>
            </a:r>
            <a:r>
              <a:rPr lang="hu-HU" b="1" dirty="0" err="1" smtClean="0"/>
              <a:t>Projects</a:t>
            </a:r>
            <a:r>
              <a:rPr lang="hu-HU" b="1" dirty="0" smtClean="0"/>
              <a:t> (</a:t>
            </a:r>
            <a:r>
              <a:rPr lang="hu-HU" b="1" dirty="0" err="1" smtClean="0"/>
              <a:t>formerly</a:t>
            </a:r>
            <a:r>
              <a:rPr lang="hu-HU" b="1" dirty="0" smtClean="0"/>
              <a:t> BI Business  </a:t>
            </a:r>
            <a:r>
              <a:rPr lang="hu-HU" b="1" dirty="0" err="1" smtClean="0"/>
              <a:t>Projects</a:t>
            </a:r>
            <a:r>
              <a:rPr lang="hu-HU" b="1" dirty="0" smtClean="0"/>
              <a:t>)</a:t>
            </a:r>
            <a:endParaRPr lang="hu-HU" dirty="0" smtClean="0"/>
          </a:p>
          <a:p>
            <a:r>
              <a:rPr lang="hu-HU" dirty="0" err="1" smtClean="0"/>
              <a:t>Projects</a:t>
            </a:r>
            <a:r>
              <a:rPr lang="hu-HU" dirty="0" smtClean="0"/>
              <a:t> </a:t>
            </a:r>
            <a:r>
              <a:rPr lang="hu-HU" dirty="0" err="1" smtClean="0"/>
              <a:t>driven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BI Program </a:t>
            </a:r>
            <a:r>
              <a:rPr lang="hu-HU" dirty="0" err="1" smtClean="0"/>
              <a:t>Managers</a:t>
            </a:r>
            <a:r>
              <a:rPr lang="hu-HU" dirty="0" smtClean="0"/>
              <a:t> </a:t>
            </a:r>
            <a:r>
              <a:rPr lang="hu-HU" dirty="0" err="1" smtClean="0"/>
              <a:t>representing</a:t>
            </a:r>
            <a:r>
              <a:rPr lang="hu-HU" dirty="0" smtClean="0"/>
              <a:t> </a:t>
            </a:r>
            <a:r>
              <a:rPr lang="hu-HU" dirty="0" err="1" smtClean="0"/>
              <a:t>each</a:t>
            </a:r>
            <a:r>
              <a:rPr lang="hu-HU" dirty="0" smtClean="0"/>
              <a:t> business </a:t>
            </a:r>
            <a:r>
              <a:rPr lang="hu-HU" dirty="0" err="1" smtClean="0"/>
              <a:t>area</a:t>
            </a:r>
            <a:r>
              <a:rPr lang="hu-HU" dirty="0" smtClean="0"/>
              <a:t>, </a:t>
            </a:r>
            <a:r>
              <a:rPr lang="hu-HU" dirty="0" err="1" smtClean="0"/>
              <a:t>typically</a:t>
            </a:r>
            <a:r>
              <a:rPr lang="hu-HU" dirty="0" smtClean="0"/>
              <a:t> </a:t>
            </a:r>
            <a:r>
              <a:rPr lang="hu-HU" dirty="0" err="1" smtClean="0"/>
              <a:t>enabling</a:t>
            </a:r>
            <a:r>
              <a:rPr lang="hu-HU" dirty="0" smtClean="0"/>
              <a:t> </a:t>
            </a:r>
            <a:r>
              <a:rPr lang="hu-HU" dirty="0" err="1" smtClean="0"/>
              <a:t>self-service</a:t>
            </a:r>
            <a:r>
              <a:rPr lang="hu-HU" dirty="0" smtClean="0"/>
              <a:t> </a:t>
            </a:r>
            <a:r>
              <a:rPr lang="hu-HU" dirty="0" err="1" smtClean="0"/>
              <a:t>reporting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  </a:t>
            </a:r>
          </a:p>
          <a:p>
            <a:r>
              <a:rPr lang="hu-HU" b="1" dirty="0" err="1" smtClean="0"/>
              <a:t>Enterprise</a:t>
            </a:r>
            <a:r>
              <a:rPr lang="hu-HU" b="1" dirty="0" smtClean="0"/>
              <a:t> Business </a:t>
            </a:r>
            <a:r>
              <a:rPr lang="hu-HU" b="1" dirty="0" err="1" smtClean="0"/>
              <a:t>Projects</a:t>
            </a:r>
            <a:endParaRPr lang="hu-HU" dirty="0" smtClean="0"/>
          </a:p>
          <a:p>
            <a:r>
              <a:rPr lang="hu-HU" dirty="0" err="1" smtClean="0"/>
              <a:t>Projects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support</a:t>
            </a:r>
            <a:r>
              <a:rPr lang="hu-HU" dirty="0" smtClean="0"/>
              <a:t> </a:t>
            </a:r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 err="1" smtClean="0"/>
              <a:t>year's</a:t>
            </a:r>
            <a:r>
              <a:rPr lang="hu-HU" dirty="0" smtClean="0"/>
              <a:t> </a:t>
            </a:r>
            <a:r>
              <a:rPr lang="hu-HU" dirty="0" err="1" smtClean="0"/>
              <a:t>prioritized</a:t>
            </a:r>
            <a:r>
              <a:rPr lang="hu-HU" dirty="0" smtClean="0"/>
              <a:t> </a:t>
            </a:r>
            <a:r>
              <a:rPr lang="hu-HU" dirty="0" err="1" smtClean="0"/>
              <a:t>Enterprise</a:t>
            </a:r>
            <a:r>
              <a:rPr lang="hu-HU" dirty="0" smtClean="0"/>
              <a:t> </a:t>
            </a:r>
            <a:r>
              <a:rPr lang="hu-HU" dirty="0" err="1" smtClean="0"/>
              <a:t>Programs</a:t>
            </a:r>
            <a:r>
              <a:rPr lang="hu-HU" dirty="0" smtClean="0"/>
              <a:t> </a:t>
            </a:r>
          </a:p>
          <a:p>
            <a:r>
              <a:rPr lang="hu-HU" b="1" dirty="0" smtClean="0"/>
              <a:t>Data </a:t>
            </a:r>
            <a:r>
              <a:rPr lang="hu-HU" b="1" dirty="0" err="1" smtClean="0"/>
              <a:t>Platforms</a:t>
            </a:r>
            <a:r>
              <a:rPr lang="hu-HU" b="1" dirty="0" smtClean="0"/>
              <a:t> </a:t>
            </a:r>
            <a:r>
              <a:rPr lang="hu-HU" b="1" dirty="0" err="1" smtClean="0"/>
              <a:t>Projects</a:t>
            </a:r>
            <a:endParaRPr lang="hu-HU" dirty="0" smtClean="0"/>
          </a:p>
          <a:p>
            <a:r>
              <a:rPr lang="hu-HU" dirty="0" err="1" smtClean="0"/>
              <a:t>Projects</a:t>
            </a:r>
            <a:r>
              <a:rPr lang="hu-HU" dirty="0" smtClean="0"/>
              <a:t> </a:t>
            </a:r>
            <a:r>
              <a:rPr lang="hu-HU" dirty="0" err="1" smtClean="0"/>
              <a:t>driven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BI Program </a:t>
            </a:r>
            <a:r>
              <a:rPr lang="hu-HU" dirty="0" err="1" smtClean="0"/>
              <a:t>Managers</a:t>
            </a:r>
            <a:r>
              <a:rPr lang="hu-HU" dirty="0" smtClean="0"/>
              <a:t>, Data Management, </a:t>
            </a:r>
            <a:r>
              <a:rPr lang="hu-HU" dirty="0" err="1" smtClean="0"/>
              <a:t>or</a:t>
            </a:r>
            <a:r>
              <a:rPr lang="hu-HU" dirty="0" smtClean="0"/>
              <a:t> a Business </a:t>
            </a:r>
            <a:r>
              <a:rPr lang="hu-HU" dirty="0" err="1" smtClean="0"/>
              <a:t>area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typically</a:t>
            </a:r>
            <a:r>
              <a:rPr lang="hu-HU" dirty="0" smtClean="0"/>
              <a:t> </a:t>
            </a:r>
            <a:r>
              <a:rPr lang="hu-HU" dirty="0" err="1" smtClean="0"/>
              <a:t>provide</a:t>
            </a:r>
            <a:r>
              <a:rPr lang="hu-HU" dirty="0" smtClean="0"/>
              <a:t> </a:t>
            </a:r>
            <a:r>
              <a:rPr lang="hu-HU" dirty="0" err="1" smtClean="0"/>
              <a:t>access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more </a:t>
            </a:r>
            <a:r>
              <a:rPr lang="hu-HU" dirty="0" err="1" smtClean="0"/>
              <a:t>complete</a:t>
            </a:r>
            <a:r>
              <a:rPr lang="hu-HU" dirty="0" smtClean="0"/>
              <a:t> </a:t>
            </a:r>
            <a:r>
              <a:rPr lang="hu-HU" dirty="0" err="1" smtClean="0"/>
              <a:t>global</a:t>
            </a:r>
            <a:r>
              <a:rPr lang="hu-HU" dirty="0" smtClean="0"/>
              <a:t> </a:t>
            </a:r>
            <a:r>
              <a:rPr lang="hu-HU" dirty="0" err="1" smtClean="0"/>
              <a:t>enterprise</a:t>
            </a:r>
            <a:r>
              <a:rPr lang="hu-HU" dirty="0" smtClean="0"/>
              <a:t> </a:t>
            </a:r>
            <a:r>
              <a:rPr lang="hu-HU" dirty="0" err="1" smtClean="0"/>
              <a:t>subject</a:t>
            </a:r>
            <a:r>
              <a:rPr lang="hu-HU" dirty="0" smtClean="0"/>
              <a:t> </a:t>
            </a:r>
            <a:r>
              <a:rPr lang="hu-HU" dirty="0" err="1" smtClean="0"/>
              <a:t>areasor</a:t>
            </a:r>
            <a:r>
              <a:rPr lang="hu-HU" dirty="0" smtClean="0"/>
              <a:t> </a:t>
            </a:r>
            <a:r>
              <a:rPr lang="hu-HU" dirty="0" err="1" smtClean="0"/>
              <a:t>build</a:t>
            </a:r>
            <a:r>
              <a:rPr lang="hu-HU" dirty="0" smtClean="0"/>
              <a:t> out </a:t>
            </a:r>
            <a:r>
              <a:rPr lang="hu-HU" dirty="0" err="1" smtClean="0"/>
              <a:t>common</a:t>
            </a:r>
            <a:r>
              <a:rPr lang="hu-HU" dirty="0" smtClean="0"/>
              <a:t> </a:t>
            </a:r>
            <a:r>
              <a:rPr lang="hu-HU" dirty="0" err="1" smtClean="0"/>
              <a:t>enterprise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r>
              <a:rPr lang="hu-HU" dirty="0" smtClean="0"/>
              <a:t> </a:t>
            </a:r>
            <a:r>
              <a:rPr lang="hu-HU" dirty="0" err="1" smtClean="0"/>
              <a:t>dimensions</a:t>
            </a:r>
            <a:r>
              <a:rPr lang="hu-HU" dirty="0" smtClean="0"/>
              <a:t> </a:t>
            </a:r>
            <a:r>
              <a:rPr lang="hu-HU" dirty="0" err="1" smtClean="0"/>
              <a:t>such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contact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location</a:t>
            </a:r>
            <a:r>
              <a:rPr lang="hu-HU" dirty="0" smtClean="0"/>
              <a:t> </a:t>
            </a:r>
          </a:p>
          <a:p>
            <a:r>
              <a:rPr lang="hu-HU" b="1" dirty="0" err="1" smtClean="0"/>
              <a:t>Technical</a:t>
            </a:r>
            <a:r>
              <a:rPr lang="hu-HU" b="1" dirty="0" smtClean="0"/>
              <a:t> </a:t>
            </a:r>
            <a:r>
              <a:rPr lang="hu-HU" b="1" dirty="0" err="1" smtClean="0"/>
              <a:t>Platforms</a:t>
            </a:r>
            <a:r>
              <a:rPr lang="hu-HU" b="1" dirty="0" smtClean="0"/>
              <a:t> </a:t>
            </a:r>
            <a:r>
              <a:rPr lang="hu-HU" b="1" dirty="0" err="1" smtClean="0"/>
              <a:t>Projects</a:t>
            </a:r>
            <a:endParaRPr lang="hu-HU" dirty="0" smtClean="0"/>
          </a:p>
          <a:p>
            <a:r>
              <a:rPr lang="hu-HU" dirty="0" err="1" smtClean="0"/>
              <a:t>Projects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improve</a:t>
            </a:r>
            <a:r>
              <a:rPr lang="hu-HU" dirty="0" smtClean="0"/>
              <a:t> BI &amp; DW project </a:t>
            </a:r>
            <a:r>
              <a:rPr lang="hu-HU" dirty="0" err="1" smtClean="0"/>
              <a:t>efficiency</a:t>
            </a:r>
            <a:r>
              <a:rPr lang="hu-HU" dirty="0" smtClean="0"/>
              <a:t>, </a:t>
            </a:r>
            <a:r>
              <a:rPr lang="hu-HU" dirty="0" err="1" smtClean="0"/>
              <a:t>delivery</a:t>
            </a:r>
            <a:r>
              <a:rPr lang="hu-HU" dirty="0" smtClean="0"/>
              <a:t>, </a:t>
            </a:r>
            <a:r>
              <a:rPr lang="hu-HU" dirty="0" err="1" smtClean="0"/>
              <a:t>quality</a:t>
            </a:r>
            <a:r>
              <a:rPr lang="hu-HU" dirty="0" smtClean="0"/>
              <a:t> and performance </a:t>
            </a:r>
          </a:p>
          <a:p>
            <a:r>
              <a:rPr lang="hu-HU" b="1" dirty="0" err="1" smtClean="0"/>
              <a:t>Low</a:t>
            </a:r>
            <a:r>
              <a:rPr lang="hu-HU" b="1" dirty="0" smtClean="0"/>
              <a:t> Hanging </a:t>
            </a:r>
            <a:r>
              <a:rPr lang="hu-HU" b="1" dirty="0" err="1" smtClean="0"/>
              <a:t>Fruit</a:t>
            </a:r>
            <a:r>
              <a:rPr lang="hu-HU" b="1" dirty="0" smtClean="0"/>
              <a:t> (LHF) </a:t>
            </a:r>
            <a:r>
              <a:rPr lang="hu-HU" b="1" dirty="0" err="1" smtClean="0"/>
              <a:t>Projects</a:t>
            </a:r>
            <a:endParaRPr lang="hu-HU" dirty="0" smtClean="0"/>
          </a:p>
          <a:p>
            <a:r>
              <a:rPr lang="hu-HU" dirty="0" err="1" smtClean="0"/>
              <a:t>Very</a:t>
            </a:r>
            <a:r>
              <a:rPr lang="hu-HU" dirty="0" smtClean="0"/>
              <a:t> </a:t>
            </a:r>
            <a:r>
              <a:rPr lang="hu-HU" dirty="0" err="1" smtClean="0"/>
              <a:t>small</a:t>
            </a:r>
            <a:r>
              <a:rPr lang="hu-HU" dirty="0" smtClean="0"/>
              <a:t> </a:t>
            </a:r>
            <a:r>
              <a:rPr lang="hu-HU" dirty="0" err="1" smtClean="0"/>
              <a:t>projects</a:t>
            </a:r>
            <a:r>
              <a:rPr lang="hu-HU" dirty="0" smtClean="0"/>
              <a:t> (less </a:t>
            </a:r>
            <a:r>
              <a:rPr lang="hu-HU" dirty="0" err="1" smtClean="0"/>
              <a:t>than</a:t>
            </a:r>
            <a:r>
              <a:rPr lang="hu-HU" dirty="0" smtClean="0"/>
              <a:t> 60 </a:t>
            </a:r>
            <a:r>
              <a:rPr lang="hu-HU" dirty="0" err="1" smtClean="0"/>
              <a:t>hours</a:t>
            </a:r>
            <a:r>
              <a:rPr lang="hu-HU" dirty="0" smtClean="0"/>
              <a:t> of </a:t>
            </a:r>
            <a:r>
              <a:rPr lang="hu-HU" dirty="0" err="1" smtClean="0"/>
              <a:t>development</a:t>
            </a:r>
            <a:r>
              <a:rPr lang="hu-HU" dirty="0" smtClean="0"/>
              <a:t>)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provide</a:t>
            </a:r>
            <a:r>
              <a:rPr lang="hu-HU" dirty="0" smtClean="0"/>
              <a:t> </a:t>
            </a:r>
            <a:r>
              <a:rPr lang="hu-HU" dirty="0" err="1" smtClean="0"/>
              <a:t>high</a:t>
            </a:r>
            <a:r>
              <a:rPr lang="hu-HU" dirty="0" smtClean="0"/>
              <a:t> business </a:t>
            </a:r>
            <a:r>
              <a:rPr lang="hu-HU" dirty="0" err="1" smtClean="0"/>
              <a:t>value</a:t>
            </a:r>
            <a:r>
              <a:rPr lang="hu-HU" dirty="0" smtClean="0"/>
              <a:t> (</a:t>
            </a:r>
            <a:r>
              <a:rPr lang="hu-HU" dirty="0" err="1" smtClean="0"/>
              <a:t>continuous</a:t>
            </a:r>
            <a:r>
              <a:rPr lang="hu-HU" dirty="0" smtClean="0"/>
              <a:t> </a:t>
            </a:r>
            <a:r>
              <a:rPr lang="hu-HU" dirty="0" err="1" smtClean="0"/>
              <a:t>improvement</a:t>
            </a:r>
            <a:r>
              <a:rPr lang="hu-HU" dirty="0" smtClean="0"/>
              <a:t> </a:t>
            </a:r>
            <a:r>
              <a:rPr lang="hu-HU" dirty="0" err="1" smtClean="0"/>
              <a:t>channel</a:t>
            </a:r>
            <a:r>
              <a:rPr lang="hu-HU" dirty="0" smtClean="0"/>
              <a:t>) </a:t>
            </a:r>
          </a:p>
          <a:p>
            <a:r>
              <a:rPr lang="hu-HU" b="1" dirty="0" smtClean="0"/>
              <a:t>Franchise </a:t>
            </a:r>
            <a:r>
              <a:rPr lang="hu-HU" b="1" dirty="0" err="1" smtClean="0"/>
              <a:t>Projects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Projects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executed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non-DW</a:t>
            </a:r>
            <a:r>
              <a:rPr lang="hu-HU" dirty="0" smtClean="0"/>
              <a:t> </a:t>
            </a:r>
            <a:r>
              <a:rPr lang="hu-HU" dirty="0" err="1" smtClean="0"/>
              <a:t>department-funded</a:t>
            </a:r>
            <a:r>
              <a:rPr lang="hu-HU" dirty="0" smtClean="0"/>
              <a:t> </a:t>
            </a:r>
            <a:r>
              <a:rPr lang="hu-HU" dirty="0" err="1" smtClean="0"/>
              <a:t>resources</a:t>
            </a:r>
            <a:r>
              <a:rPr lang="hu-HU" dirty="0" smtClean="0"/>
              <a:t> </a:t>
            </a:r>
            <a:r>
              <a:rPr lang="hu-HU" dirty="0" err="1" smtClean="0"/>
              <a:t>such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Finance</a:t>
            </a:r>
            <a:r>
              <a:rPr lang="hu-HU" dirty="0" smtClean="0"/>
              <a:t> and Marketing.  </a:t>
            </a:r>
            <a:r>
              <a:rPr lang="hu-HU" dirty="0" err="1" smtClean="0"/>
              <a:t>Resources</a:t>
            </a:r>
            <a:r>
              <a:rPr lang="hu-HU" dirty="0" smtClean="0"/>
              <a:t> </a:t>
            </a:r>
            <a:r>
              <a:rPr lang="hu-HU" dirty="0" err="1" smtClean="0"/>
              <a:t>typically</a:t>
            </a:r>
            <a:r>
              <a:rPr lang="hu-HU" dirty="0" smtClean="0"/>
              <a:t> </a:t>
            </a:r>
            <a:r>
              <a:rPr lang="hu-HU" dirty="0" err="1" smtClean="0"/>
              <a:t>require</a:t>
            </a:r>
            <a:r>
              <a:rPr lang="hu-HU" dirty="0" smtClean="0"/>
              <a:t> </a:t>
            </a:r>
            <a:r>
              <a:rPr lang="hu-HU" dirty="0" err="1" smtClean="0"/>
              <a:t>training</a:t>
            </a:r>
            <a:r>
              <a:rPr lang="hu-HU" dirty="0" smtClean="0"/>
              <a:t> and </a:t>
            </a:r>
            <a:r>
              <a:rPr lang="hu-HU" dirty="0" err="1" smtClean="0"/>
              <a:t>ramp-up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DW </a:t>
            </a:r>
            <a:r>
              <a:rPr lang="hu-HU" dirty="0" err="1" smtClean="0"/>
              <a:t>skills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NI-Egyetem</a:t>
            </a:r>
            <a:r>
              <a:rPr lang="hu-HU" dirty="0" smtClean="0"/>
              <a:t>, tervek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A későbbi projekt egyetemi szinten történő</a:t>
            </a:r>
          </a:p>
          <a:p>
            <a:pPr>
              <a:buNone/>
            </a:pPr>
            <a:r>
              <a:rPr lang="hu-HU" dirty="0" smtClean="0"/>
              <a:t>megjelentetése</a:t>
            </a:r>
          </a:p>
          <a:p>
            <a:pPr>
              <a:buNone/>
            </a:pPr>
            <a:r>
              <a:rPr lang="hu-HU" dirty="0" smtClean="0"/>
              <a:t>Egyetemi dolgozók bevonása</a:t>
            </a:r>
          </a:p>
          <a:p>
            <a:pPr>
              <a:buNone/>
            </a:pPr>
            <a:r>
              <a:rPr lang="hu-HU" dirty="0" smtClean="0"/>
              <a:t>Bekapcsolódás az oktatásba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Feladatok az értekezésig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114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Projektmunka az NI-nál</vt:lpstr>
      <vt:lpstr>Téma ismertetése</vt:lpstr>
      <vt:lpstr>Konkrétan</vt:lpstr>
      <vt:lpstr>Irodalom</vt:lpstr>
      <vt:lpstr>NI - konkrétan</vt:lpstr>
      <vt:lpstr>The DW categorizes projects into these types:</vt:lpstr>
      <vt:lpstr>NI-Egyetem, tervek</vt:lpstr>
      <vt:lpstr>Feladatok az értekezésig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Projektmunka az NI-nál</dc:title>
  <dc:creator>admin</dc:creator>
  <cp:lastModifiedBy>admin</cp:lastModifiedBy>
  <cp:revision>20</cp:revision>
  <dcterms:created xsi:type="dcterms:W3CDTF">2006-08-16T00:00:00Z</dcterms:created>
  <dcterms:modified xsi:type="dcterms:W3CDTF">2013-04-03T16:29:57Z</dcterms:modified>
</cp:coreProperties>
</file>